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1" r:id="rId4"/>
    <p:sldId id="263" r:id="rId5"/>
    <p:sldId id="266" r:id="rId6"/>
    <p:sldId id="267" r:id="rId7"/>
    <p:sldId id="264" r:id="rId8"/>
    <p:sldId id="269" r:id="rId9"/>
    <p:sldId id="268" r:id="rId10"/>
    <p:sldId id="270" r:id="rId11"/>
    <p:sldId id="265" r:id="rId12"/>
    <p:sldId id="271" r:id="rId13"/>
    <p:sldId id="272" r:id="rId14"/>
    <p:sldId id="274" r:id="rId15"/>
    <p:sldId id="275" r:id="rId16"/>
    <p:sldId id="276" r:id="rId17"/>
    <p:sldId id="273" r:id="rId18"/>
    <p:sldId id="277" r:id="rId19"/>
    <p:sldId id="260" r:id="rId20"/>
    <p:sldId id="258" r:id="rId21"/>
    <p:sldId id="259" r:id="rId22"/>
    <p:sldId id="261" r:id="rId23"/>
    <p:sldId id="262" r:id="rId24"/>
    <p:sldId id="278"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9" autoAdjust="0"/>
    <p:restoredTop sz="94660"/>
  </p:normalViewPr>
  <p:slideViewPr>
    <p:cSldViewPr snapToGrid="0">
      <p:cViewPr varScale="1">
        <p:scale>
          <a:sx n="58" d="100"/>
          <a:sy n="58" d="100"/>
        </p:scale>
        <p:origin x="-62" y="-48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D68CCFF-F85A-47CF-BAFD-90ADAB4A7088}"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3284253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D68CCFF-F85A-47CF-BAFD-90ADAB4A7088}"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1093826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D68CCFF-F85A-47CF-BAFD-90ADAB4A7088}"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218217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D68CCFF-F85A-47CF-BAFD-90ADAB4A7088}"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32801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D68CCFF-F85A-47CF-BAFD-90ADAB4A7088}"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3387274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D68CCFF-F85A-47CF-BAFD-90ADAB4A7088}" type="datetimeFigureOut">
              <a:rPr lang="ru-RU" smtClean="0"/>
              <a:t>29.04.2026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72695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D68CCFF-F85A-47CF-BAFD-90ADAB4A7088}" type="datetimeFigureOut">
              <a:rPr lang="ru-RU" smtClean="0"/>
              <a:t>29.04.2026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3839914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D68CCFF-F85A-47CF-BAFD-90ADAB4A7088}" type="datetimeFigureOut">
              <a:rPr lang="ru-RU" smtClean="0"/>
              <a:t>29.04.2026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706240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D68CCFF-F85A-47CF-BAFD-90ADAB4A7088}" type="datetimeFigureOut">
              <a:rPr lang="ru-RU" smtClean="0"/>
              <a:t>29.04.2026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3796982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D68CCFF-F85A-47CF-BAFD-90ADAB4A7088}" type="datetimeFigureOut">
              <a:rPr lang="ru-RU" smtClean="0"/>
              <a:t>29.04.2026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3423162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D68CCFF-F85A-47CF-BAFD-90ADAB4A7088}" type="datetimeFigureOut">
              <a:rPr lang="ru-RU" smtClean="0"/>
              <a:t>29.04.2026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7B14334-A174-43A0-BF7D-45CEF44111BE}" type="slidenum">
              <a:rPr lang="ru-RU" smtClean="0"/>
              <a:t>‹#›</a:t>
            </a:fld>
            <a:endParaRPr lang="ru-RU"/>
          </a:p>
        </p:txBody>
      </p:sp>
    </p:spTree>
    <p:extLst>
      <p:ext uri="{BB962C8B-B14F-4D97-AF65-F5344CB8AC3E}">
        <p14:creationId xmlns:p14="http://schemas.microsoft.com/office/powerpoint/2010/main" val="285825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8CCFF-F85A-47CF-BAFD-90ADAB4A7088}" type="datetimeFigureOut">
              <a:rPr lang="ru-RU" smtClean="0"/>
              <a:t>29.04.2026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B14334-A174-43A0-BF7D-45CEF44111BE}" type="slidenum">
              <a:rPr lang="ru-RU" smtClean="0"/>
              <a:t>‹#›</a:t>
            </a:fld>
            <a:endParaRPr lang="ru-RU"/>
          </a:p>
        </p:txBody>
      </p:sp>
    </p:spTree>
    <p:extLst>
      <p:ext uri="{BB962C8B-B14F-4D97-AF65-F5344CB8AC3E}">
        <p14:creationId xmlns:p14="http://schemas.microsoft.com/office/powerpoint/2010/main" val="1832099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tt-RU" b="1" dirty="0">
                <a:solidFill>
                  <a:srgbClr val="C00000"/>
                </a:solidFill>
              </a:rPr>
              <a:t>Татар Мөшегесе мәктәбенең Туган якны өйрәнү  музее 1988 елдан бирле эшләп килә.  </a:t>
            </a:r>
            <a:r>
              <a:rPr lang="ru-RU" dirty="0"/>
              <a:t/>
            </a:r>
            <a:br>
              <a:rPr lang="ru-RU" dirty="0"/>
            </a:br>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2845" y="2869325"/>
            <a:ext cx="7244479" cy="3736045"/>
          </a:xfrm>
          <a:prstGeom prst="rect">
            <a:avLst/>
          </a:prstGeom>
        </p:spPr>
      </p:pic>
    </p:spTree>
    <p:extLst>
      <p:ext uri="{BB962C8B-B14F-4D97-AF65-F5344CB8AC3E}">
        <p14:creationId xmlns:p14="http://schemas.microsoft.com/office/powerpoint/2010/main" val="22951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3772" y="365125"/>
            <a:ext cx="8111395" cy="6083546"/>
          </a:xfrm>
        </p:spPr>
      </p:pic>
    </p:spTree>
    <p:extLst>
      <p:ext uri="{BB962C8B-B14F-4D97-AF65-F5344CB8AC3E}">
        <p14:creationId xmlns:p14="http://schemas.microsoft.com/office/powerpoint/2010/main" val="1938096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46864" y="365125"/>
            <a:ext cx="7749117" cy="5811838"/>
          </a:xfrm>
        </p:spPr>
      </p:pic>
    </p:spTree>
    <p:extLst>
      <p:ext uri="{BB962C8B-B14F-4D97-AF65-F5344CB8AC3E}">
        <p14:creationId xmlns:p14="http://schemas.microsoft.com/office/powerpoint/2010/main" val="374695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08082" y="365125"/>
            <a:ext cx="7987899" cy="5990924"/>
          </a:xfrm>
        </p:spPr>
      </p:pic>
    </p:spTree>
    <p:extLst>
      <p:ext uri="{BB962C8B-B14F-4D97-AF65-F5344CB8AC3E}">
        <p14:creationId xmlns:p14="http://schemas.microsoft.com/office/powerpoint/2010/main" val="3593786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63869" y="365125"/>
            <a:ext cx="8158692" cy="6119019"/>
          </a:xfrm>
        </p:spPr>
      </p:pic>
    </p:spTree>
    <p:extLst>
      <p:ext uri="{BB962C8B-B14F-4D97-AF65-F5344CB8AC3E}">
        <p14:creationId xmlns:p14="http://schemas.microsoft.com/office/powerpoint/2010/main" val="4106269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25565" y="121006"/>
            <a:ext cx="8158692" cy="6119019"/>
          </a:xfrm>
        </p:spPr>
      </p:pic>
    </p:spTree>
    <p:extLst>
      <p:ext uri="{BB962C8B-B14F-4D97-AF65-F5344CB8AC3E}">
        <p14:creationId xmlns:p14="http://schemas.microsoft.com/office/powerpoint/2010/main" val="657863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86285" y="365125"/>
            <a:ext cx="8019430" cy="6014573"/>
          </a:xfrm>
        </p:spPr>
      </p:pic>
    </p:spTree>
    <p:extLst>
      <p:ext uri="{BB962C8B-B14F-4D97-AF65-F5344CB8AC3E}">
        <p14:creationId xmlns:p14="http://schemas.microsoft.com/office/powerpoint/2010/main" val="3487306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21069" y="365125"/>
            <a:ext cx="8158692" cy="6119019"/>
          </a:xfrm>
        </p:spPr>
      </p:pic>
    </p:spTree>
    <p:extLst>
      <p:ext uri="{BB962C8B-B14F-4D97-AF65-F5344CB8AC3E}">
        <p14:creationId xmlns:p14="http://schemas.microsoft.com/office/powerpoint/2010/main" val="527425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3772" y="609737"/>
            <a:ext cx="8158692" cy="6119019"/>
          </a:xfrm>
        </p:spPr>
      </p:pic>
    </p:spTree>
    <p:extLst>
      <p:ext uri="{BB962C8B-B14F-4D97-AF65-F5344CB8AC3E}">
        <p14:creationId xmlns:p14="http://schemas.microsoft.com/office/powerpoint/2010/main" val="389320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7725" y="465055"/>
            <a:ext cx="8523926" cy="6392945"/>
          </a:xfrm>
        </p:spPr>
      </p:pic>
    </p:spTree>
    <p:extLst>
      <p:ext uri="{BB962C8B-B14F-4D97-AF65-F5344CB8AC3E}">
        <p14:creationId xmlns:p14="http://schemas.microsoft.com/office/powerpoint/2010/main" val="390257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76097" y="552587"/>
            <a:ext cx="7499168" cy="5624376"/>
          </a:xfrm>
        </p:spPr>
      </p:pic>
    </p:spTree>
    <p:extLst>
      <p:ext uri="{BB962C8B-B14F-4D97-AF65-F5344CB8AC3E}">
        <p14:creationId xmlns:p14="http://schemas.microsoft.com/office/powerpoint/2010/main" val="1522379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4585138" cy="2945634"/>
          </a:xfrm>
        </p:spPr>
        <p:txBody>
          <a:bodyPr>
            <a:normAutofit fontScale="90000"/>
          </a:bodyPr>
          <a:lstStyle/>
          <a:p>
            <a:r>
              <a:rPr lang="tt-RU" i="1" dirty="0" smtClean="0">
                <a:solidFill>
                  <a:srgbClr val="C00000"/>
                </a:solidFill>
                <a:latin typeface="Times New Roman" panose="02020603050405020304" pitchFamily="18" charset="0"/>
                <a:cs typeface="Times New Roman" panose="02020603050405020304" pitchFamily="18" charset="0"/>
              </a:rPr>
              <a:t>Аңа нигез салучы – </a:t>
            </a:r>
            <a:r>
              <a:rPr lang="ru-RU" dirty="0" smtClean="0">
                <a:solidFill>
                  <a:srgbClr val="C00000"/>
                </a:solidFill>
                <a:latin typeface="Times New Roman" panose="02020603050405020304" pitchFamily="18" charset="0"/>
                <a:cs typeface="Times New Roman" panose="02020603050405020304" pitchFamily="18" charset="0"/>
              </a:rPr>
              <a:t/>
            </a:r>
            <a:br>
              <a:rPr lang="ru-RU" dirty="0" smtClean="0">
                <a:solidFill>
                  <a:srgbClr val="C00000"/>
                </a:solidFill>
                <a:latin typeface="Times New Roman" panose="02020603050405020304" pitchFamily="18" charset="0"/>
                <a:cs typeface="Times New Roman" panose="02020603050405020304" pitchFamily="18" charset="0"/>
              </a:rPr>
            </a:br>
            <a:r>
              <a:rPr lang="tt-RU" b="1" i="1" dirty="0" smtClean="0">
                <a:solidFill>
                  <a:srgbClr val="C00000"/>
                </a:solidFill>
                <a:latin typeface="Times New Roman" panose="02020603050405020304" pitchFamily="18" charset="0"/>
                <a:cs typeface="Times New Roman" panose="02020603050405020304" pitchFamily="18" charset="0"/>
              </a:rPr>
              <a:t>Әхмәтханова Фәйрүзә Әхмәтхан кызы</a:t>
            </a:r>
            <a:r>
              <a:rPr lang="tt-RU" i="1" dirty="0" smtClean="0">
                <a:solidFill>
                  <a:srgbClr val="C00000"/>
                </a:solidFill>
                <a:latin typeface="Times New Roman" panose="02020603050405020304" pitchFamily="18" charset="0"/>
                <a:cs typeface="Times New Roman" panose="02020603050405020304" pitchFamily="18" charset="0"/>
              </a:rPr>
              <a:t>.</a:t>
            </a:r>
            <a:r>
              <a:rPr lang="ru-RU" dirty="0" smtClean="0"/>
              <a:t/>
            </a:r>
            <a:br>
              <a:rPr lang="ru-RU" dirty="0" smtClean="0"/>
            </a:br>
            <a:endParaRPr lang="ru-RU" dirty="0"/>
          </a:p>
        </p:txBody>
      </p:sp>
      <p:sp>
        <p:nvSpPr>
          <p:cNvPr id="3" name="Объект 2"/>
          <p:cNvSpPr>
            <a:spLocks noGrp="1"/>
          </p:cNvSpPr>
          <p:nvPr>
            <p:ph idx="1"/>
          </p:nvPr>
        </p:nvSpPr>
        <p:spPr>
          <a:xfrm>
            <a:off x="838200" y="4318273"/>
            <a:ext cx="10515600" cy="2303244"/>
          </a:xfrm>
        </p:spPr>
        <p:txBody>
          <a:bodyPr>
            <a:normAutofit/>
          </a:bodyPr>
          <a:lstStyle/>
          <a:p>
            <a:pPr marL="0" indent="0" algn="ctr">
              <a:buNone/>
            </a:pPr>
            <a:r>
              <a:rPr lang="tt-RU" sz="3200" i="1" dirty="0" smtClean="0">
                <a:solidFill>
                  <a:schemeClr val="accent6">
                    <a:lumMod val="50000"/>
                  </a:schemeClr>
                </a:solidFill>
                <a:latin typeface="Times New Roman" panose="02020603050405020304" pitchFamily="18" charset="0"/>
                <a:cs typeface="Times New Roman" panose="02020603050405020304" pitchFamily="18" charset="0"/>
              </a:rPr>
              <a:t>Ул </a:t>
            </a:r>
            <a:r>
              <a:rPr lang="tt-RU" sz="3200" i="1" dirty="0">
                <a:solidFill>
                  <a:schemeClr val="accent6">
                    <a:lumMod val="50000"/>
                  </a:schemeClr>
                </a:solidFill>
                <a:latin typeface="Times New Roman" panose="02020603050405020304" pitchFamily="18" charset="0"/>
                <a:cs typeface="Times New Roman" panose="02020603050405020304" pitchFamily="18" charset="0"/>
              </a:rPr>
              <a:t>үзенең бөтен гомерен туган мәктәбенә багышлаган. Озак еллар дәвамында мәктәптә тарих фәнен укыткан.  Һәрвакыт эзләнүчән, тырыш, иҗади шәхес буларак, музей тарихында аның тоткан урыны зур. Бүген ул лаеклы ялда, мәктәпнең почетлы кешесе.</a:t>
            </a:r>
            <a:endParaRPr lang="ru-RU" sz="32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7282" y="-63776"/>
            <a:ext cx="2932387" cy="4398581"/>
          </a:xfrm>
          <a:prstGeom prst="rect">
            <a:avLst/>
          </a:prstGeom>
        </p:spPr>
      </p:pic>
    </p:spTree>
    <p:extLst>
      <p:ext uri="{BB962C8B-B14F-4D97-AF65-F5344CB8AC3E}">
        <p14:creationId xmlns:p14="http://schemas.microsoft.com/office/powerpoint/2010/main" val="3628796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39158" y="365125"/>
            <a:ext cx="8003664" cy="6002748"/>
          </a:xfrm>
        </p:spPr>
      </p:pic>
    </p:spTree>
    <p:extLst>
      <p:ext uri="{BB962C8B-B14F-4D97-AF65-F5344CB8AC3E}">
        <p14:creationId xmlns:p14="http://schemas.microsoft.com/office/powerpoint/2010/main" val="859058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23393" y="497408"/>
            <a:ext cx="7782947" cy="5837210"/>
          </a:xfrm>
        </p:spPr>
      </p:pic>
    </p:spTree>
    <p:extLst>
      <p:ext uri="{BB962C8B-B14F-4D97-AF65-F5344CB8AC3E}">
        <p14:creationId xmlns:p14="http://schemas.microsoft.com/office/powerpoint/2010/main" val="357134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68492" y="365125"/>
            <a:ext cx="7749117" cy="5811838"/>
          </a:xfrm>
        </p:spPr>
      </p:pic>
    </p:spTree>
    <p:extLst>
      <p:ext uri="{BB962C8B-B14F-4D97-AF65-F5344CB8AC3E}">
        <p14:creationId xmlns:p14="http://schemas.microsoft.com/office/powerpoint/2010/main" val="2477795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7648" y="365125"/>
            <a:ext cx="8158692" cy="6119019"/>
          </a:xfrm>
        </p:spPr>
      </p:pic>
    </p:spTree>
    <p:extLst>
      <p:ext uri="{BB962C8B-B14F-4D97-AF65-F5344CB8AC3E}">
        <p14:creationId xmlns:p14="http://schemas.microsoft.com/office/powerpoint/2010/main" val="2362797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63238" y="491249"/>
            <a:ext cx="7896261" cy="5922196"/>
          </a:xfrm>
        </p:spPr>
      </p:pic>
    </p:spTree>
    <p:extLst>
      <p:ext uri="{BB962C8B-B14F-4D97-AF65-F5344CB8AC3E}">
        <p14:creationId xmlns:p14="http://schemas.microsoft.com/office/powerpoint/2010/main" val="3791053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latin typeface="Times New Roman" panose="02020603050405020304" pitchFamily="18" charset="0"/>
                <a:cs typeface="Times New Roman" panose="02020603050405020304" pitchFamily="18" charset="0"/>
              </a:rPr>
              <a:t>Музей </a:t>
            </a:r>
            <a:r>
              <a:rPr lang="tt-RU" b="1" dirty="0" smtClean="0">
                <a:solidFill>
                  <a:srgbClr val="C00000"/>
                </a:solidFill>
                <a:latin typeface="Times New Roman" panose="02020603050405020304" pitchFamily="18" charset="0"/>
                <a:cs typeface="Times New Roman" panose="02020603050405020304" pitchFamily="18" charset="0"/>
              </a:rPr>
              <a:t>эшчәнлеге</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514350" indent="-514350">
              <a:buAutoNum type="arabicPeriod"/>
            </a:pPr>
            <a:r>
              <a:rPr lang="tt-RU" dirty="0" smtClean="0">
                <a:solidFill>
                  <a:schemeClr val="accent6">
                    <a:lumMod val="50000"/>
                  </a:schemeClr>
                </a:solidFill>
                <a:latin typeface="Times New Roman" panose="02020603050405020304" pitchFamily="18" charset="0"/>
                <a:cs typeface="Times New Roman" panose="02020603050405020304" pitchFamily="18" charset="0"/>
              </a:rPr>
              <a:t>Авыл тарихы</a:t>
            </a:r>
          </a:p>
          <a:p>
            <a:pPr marL="514350" indent="-514350">
              <a:buAutoNum type="arabicPeriod"/>
            </a:pPr>
            <a:r>
              <a:rPr lang="tt-RU" dirty="0" smtClean="0">
                <a:solidFill>
                  <a:schemeClr val="accent6">
                    <a:lumMod val="50000"/>
                  </a:schemeClr>
                </a:solidFill>
                <a:latin typeface="Times New Roman" panose="02020603050405020304" pitchFamily="18" charset="0"/>
                <a:cs typeface="Times New Roman" panose="02020603050405020304" pitchFamily="18" charset="0"/>
              </a:rPr>
              <a:t>Колхоз тарихы</a:t>
            </a:r>
          </a:p>
          <a:p>
            <a:pPr marL="514350" indent="-514350">
              <a:buAutoNum type="arabicPeriod"/>
            </a:pPr>
            <a:r>
              <a:rPr lang="tt-RU" dirty="0" smtClean="0">
                <a:solidFill>
                  <a:schemeClr val="accent6">
                    <a:lumMod val="50000"/>
                  </a:schemeClr>
                </a:solidFill>
                <a:latin typeface="Times New Roman" panose="02020603050405020304" pitchFamily="18" charset="0"/>
                <a:cs typeface="Times New Roman" panose="02020603050405020304" pitchFamily="18" charset="0"/>
              </a:rPr>
              <a:t>Көнкүреш җиһазлары</a:t>
            </a:r>
          </a:p>
          <a:p>
            <a:pPr marL="514350" indent="-514350">
              <a:buAutoNum type="arabicPeriod"/>
            </a:pPr>
            <a:r>
              <a:rPr lang="tt-RU" dirty="0" smtClean="0">
                <a:solidFill>
                  <a:schemeClr val="accent6">
                    <a:lumMod val="50000"/>
                  </a:schemeClr>
                </a:solidFill>
                <a:latin typeface="Times New Roman" panose="02020603050405020304" pitchFamily="18" charset="0"/>
                <a:cs typeface="Times New Roman" panose="02020603050405020304" pitchFamily="18" charset="0"/>
              </a:rPr>
              <a:t>Мәктәп, балалар бакчасы тарихы</a:t>
            </a:r>
          </a:p>
          <a:p>
            <a:pPr marL="514350" indent="-514350">
              <a:buAutoNum type="arabicPeriod"/>
            </a:pPr>
            <a:r>
              <a:rPr lang="tt-RU" dirty="0" smtClean="0">
                <a:solidFill>
                  <a:schemeClr val="accent6">
                    <a:lumMod val="50000"/>
                  </a:schemeClr>
                </a:solidFill>
                <a:latin typeface="Times New Roman" panose="02020603050405020304" pitchFamily="18" charset="0"/>
                <a:cs typeface="Times New Roman" panose="02020603050405020304" pitchFamily="18" charset="0"/>
              </a:rPr>
              <a:t>Халыкка хезмәт күрсәтү оешмалары тарихы (мәдәният, меди</a:t>
            </a:r>
            <a:r>
              <a:rPr lang="ru-RU" dirty="0" smtClean="0">
                <a:solidFill>
                  <a:schemeClr val="accent6">
                    <a:lumMod val="50000"/>
                  </a:schemeClr>
                </a:solidFill>
                <a:latin typeface="Times New Roman" panose="02020603050405020304" pitchFamily="18" charset="0"/>
                <a:cs typeface="Times New Roman" panose="02020603050405020304" pitchFamily="18" charset="0"/>
              </a:rPr>
              <a:t>ц</a:t>
            </a:r>
            <a:r>
              <a:rPr lang="tt-RU" dirty="0" smtClean="0">
                <a:solidFill>
                  <a:schemeClr val="accent6">
                    <a:lumMod val="50000"/>
                  </a:schemeClr>
                </a:solidFill>
                <a:latin typeface="Times New Roman" panose="02020603050405020304" pitchFamily="18" charset="0"/>
                <a:cs typeface="Times New Roman" panose="02020603050405020304" pitchFamily="18" charset="0"/>
              </a:rPr>
              <a:t>ина)</a:t>
            </a:r>
          </a:p>
          <a:p>
            <a:pPr marL="514350" indent="-514350">
              <a:buAutoNum type="arabicPeriod"/>
            </a:pPr>
            <a:r>
              <a:rPr lang="tt-RU" dirty="0" smtClean="0">
                <a:solidFill>
                  <a:schemeClr val="accent6">
                    <a:lumMod val="50000"/>
                  </a:schemeClr>
                </a:solidFill>
                <a:latin typeface="Times New Roman" panose="02020603050405020304" pitchFamily="18" charset="0"/>
                <a:cs typeface="Times New Roman" panose="02020603050405020304" pitchFamily="18" charset="0"/>
              </a:rPr>
              <a:t>Батырлар почмагы</a:t>
            </a:r>
          </a:p>
          <a:p>
            <a:pPr marL="514350" indent="-514350">
              <a:buAutoNum type="arabicPeriod"/>
            </a:pPr>
            <a:endParaRPr lang="ru-RU" dirty="0"/>
          </a:p>
        </p:txBody>
      </p:sp>
    </p:spTree>
    <p:extLst>
      <p:ext uri="{BB962C8B-B14F-4D97-AF65-F5344CB8AC3E}">
        <p14:creationId xmlns:p14="http://schemas.microsoft.com/office/powerpoint/2010/main" val="1065056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8538" y="365125"/>
            <a:ext cx="8287444" cy="6215583"/>
          </a:xfrm>
        </p:spPr>
      </p:pic>
    </p:spTree>
    <p:extLst>
      <p:ext uri="{BB962C8B-B14F-4D97-AF65-F5344CB8AC3E}">
        <p14:creationId xmlns:p14="http://schemas.microsoft.com/office/powerpoint/2010/main" val="2926209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0710" y="365125"/>
            <a:ext cx="8158692" cy="6119019"/>
          </a:xfrm>
        </p:spPr>
      </p:pic>
    </p:spTree>
    <p:extLst>
      <p:ext uri="{BB962C8B-B14F-4D97-AF65-F5344CB8AC3E}">
        <p14:creationId xmlns:p14="http://schemas.microsoft.com/office/powerpoint/2010/main" val="3818403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5758" y="365125"/>
            <a:ext cx="8158692" cy="6119019"/>
          </a:xfrm>
        </p:spPr>
      </p:pic>
    </p:spTree>
    <p:extLst>
      <p:ext uri="{BB962C8B-B14F-4D97-AF65-F5344CB8AC3E}">
        <p14:creationId xmlns:p14="http://schemas.microsoft.com/office/powerpoint/2010/main" val="2496394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89993" y="365125"/>
            <a:ext cx="8158692" cy="6119019"/>
          </a:xfrm>
        </p:spPr>
      </p:pic>
    </p:spTree>
    <p:extLst>
      <p:ext uri="{BB962C8B-B14F-4D97-AF65-F5344CB8AC3E}">
        <p14:creationId xmlns:p14="http://schemas.microsoft.com/office/powerpoint/2010/main" val="2797097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7724" y="509231"/>
            <a:ext cx="7893306" cy="5919980"/>
          </a:xfrm>
        </p:spPr>
      </p:pic>
    </p:spTree>
    <p:extLst>
      <p:ext uri="{BB962C8B-B14F-4D97-AF65-F5344CB8AC3E}">
        <p14:creationId xmlns:p14="http://schemas.microsoft.com/office/powerpoint/2010/main" val="3599242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7270" y="365125"/>
            <a:ext cx="7909071" cy="5931803"/>
          </a:xfrm>
        </p:spPr>
      </p:pic>
    </p:spTree>
    <p:extLst>
      <p:ext uri="{BB962C8B-B14F-4D97-AF65-F5344CB8AC3E}">
        <p14:creationId xmlns:p14="http://schemas.microsoft.com/office/powerpoint/2010/main" val="294812493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85</Words>
  <Application>Microsoft Office PowerPoint</Application>
  <PresentationFormat>Произвольный</PresentationFormat>
  <Paragraphs>10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Татар Мөшегесе мәктәбенең Туган якны өйрәнү  музее 1988 елдан бирле эшләп килә.   </vt:lpstr>
      <vt:lpstr>Аңа нигез салучы –  Әхмәтханова Фәйрүзә Әхмәтхан кызы. </vt:lpstr>
      <vt:lpstr>Музей эшчәнлеге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Татар Мөшегесе мәктәбенең Туган якны өйрәнү  музее 1988 елдан бирле эшләп килә.</dc:title>
  <dc:creator>User</dc:creator>
  <cp:lastModifiedBy>Рима</cp:lastModifiedBy>
  <cp:revision>10</cp:revision>
  <dcterms:created xsi:type="dcterms:W3CDTF">2018-05-18T18:43:51Z</dcterms:created>
  <dcterms:modified xsi:type="dcterms:W3CDTF">2026-04-29T06:23:56Z</dcterms:modified>
</cp:coreProperties>
</file>